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B448C-0C7B-4AB7-9DFF-BD7B2F05D7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87B568-6198-48C4-9B6C-E01A5D3A74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A466D-FABD-41E5-88E9-1FFEF8C3E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B5868-7463-4609-BEEB-E1B130D76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F47A7E-98CF-476F-A92C-F75A4FF6B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48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5A59F-0C73-4A39-B939-630E5E09E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4FC811-720E-4298-B1C6-966576555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10362A-6FBB-45E8-BF15-44401A09E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CC3F85-841F-4C06-812C-9739C377F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20A4E-CCA9-4181-9FD9-66F0FA7E2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0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DE87D9-42C9-4AB0-9307-A329FDFCAB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479E07-5E5D-41E7-81A8-B777586132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F24349-3488-481F-BED7-765517416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84DB6-8E76-49F3-ACA7-FAAE7A2BF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67A58-ED13-497E-AAC0-C936749C4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660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87467-4610-4363-B972-F0AE3D469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06C7E-0343-446D-BDB7-2FAD2D887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B39EA8-2803-4AEC-A1F2-9829C5441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7B29B-B2B9-4C9D-850A-5C5907D49C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A922D5-B52A-4A13-A4D7-8413B1C1E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46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16A92-AD27-4597-B42E-1112CD953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12E7D3-9211-4F0B-95E7-0323EAACEF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94EB-E43F-4846-909F-E62C7C967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A24184-8B09-40EA-8CBC-EE177D13B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1FDE6-90A4-4F7D-AB9B-E7B3AAB4B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2033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B4CF9-34E9-4C18-B423-62E737CE4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04291-D1D3-4F00-8BCA-70766EC749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06699B-50D1-43E3-8976-2B42333A1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C1ECFA-E34D-4DB9-AF5F-DA74EAE00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FF613F-D670-4BE1-8E66-B1DD8BB3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107148-8668-4600-95F3-E1745CF91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26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91AE3-579A-48BE-9EEA-29224927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FFDE57-829B-479C-B8A6-EF6303066E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D7C83F-A0DF-46FB-830E-6A2D37A3AF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DA4D2E-83F6-4FD3-9BF6-7245663FB0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D27271-C1EF-4665-B528-AD5760B4F3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E54EBE-4D97-450E-9E5D-9C221A54E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DCC5DA-B249-470A-95FA-CE2C58B0F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E55812-7391-4DFA-8C10-0A235FF6A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47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AC8DA-4DCC-44DB-B9D3-2AF6300714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A35899-335F-413E-BD2F-826B48FC7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473B13-1949-4173-A7DD-9242E057C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7B31C9-AD2B-4DC6-ACBF-A5EC378CD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373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2D0037-E3B7-48F1-973C-80106D66E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4AE0C4-36E8-487D-A599-DAD9D8D665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8F1E6-E0E6-425D-9E29-E92BB771A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641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80DA7-5E36-4FDB-8A45-676ABD2BA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6135D-1C8A-4E8C-816D-25AD403E1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FADB59-B808-43DE-9341-E4507281A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0F3B6A-8CE4-46EE-84AF-2CD5D0B6E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BCCE89-5AA3-4C88-B63C-444BBF99D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5F0D17-FB9B-4988-828D-5CCCE7894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313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94F7F-3DCB-4248-B603-C0B5DA1CD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BAA59A-C375-4442-9A15-F7A7D34305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C8454E-7466-4E49-B9C6-EEC4059BCA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AF431-9080-4F18-A665-9005E4367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6476CC-5F9D-498D-8CB3-EA7801479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450567-7FB9-4BBC-A5B5-6C091F1B4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299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E95432-9780-430A-85C0-EAEF4C4DB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FE336E-5D9F-479B-867E-8ADEDCDF1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9DBB8-812D-4A03-BDA5-76AC9BDDF1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D9D17-8042-4010-82F8-0C90329BDA4A}" type="datetimeFigureOut">
              <a:rPr lang="en-US" smtClean="0"/>
              <a:t>2/1/2019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1CA6E-D2AA-486F-9D7C-A482BC9CDB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57F02-EF9F-4712-B087-C870261D57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3777D3-FDAD-4F2A-A3F6-7D924D6D7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302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3DAE7-D604-43D7-B26C-80D46575D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6B814-049E-4779-B91D-B725C2032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263B82-D4F4-41BA-80F6-FA4AAE6A172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3B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14400" marR="0" lvl="2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 Light" panose="020B0403030403020204" pitchFamily="34" charset="0"/>
                <a:ea typeface="Source Sans Pro Light" panose="020B0403030403020204" pitchFamily="34" charset="0"/>
                <a:cs typeface="+mn-cs"/>
              </a:rPr>
              <a:t>Polymorphism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98C12C-9723-4FB1-B3BF-A5474C52405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8435" y="2946952"/>
            <a:ext cx="964096" cy="9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562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5A9ED3-0F58-4537-BF5D-03B56F298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251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45BDD3-0722-4562-993C-DE4B957FE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9162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7BBBB7-97E5-4B48-92F2-D602710C5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7807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A7E1951-32AC-4A9E-949F-A1ACC20E5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898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7B16C3-8765-49EE-BF7E-D5348914E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103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CF16E4-B92B-4473-AAA3-3E9FD6DDF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778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9C0EAB-3DC7-4BD8-9913-499D228B5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907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AC3A45-A30C-46F0-9B21-235D011611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950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8CD1E5-7ADC-488A-9D07-8D843C399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288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5357A1-8CB5-4BCC-8EA7-3AFD47B51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577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78C62E-A506-4B38-8152-7661A090A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2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3403719-A12F-437B-9791-320C4581A7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0836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31A347-A68D-459C-BEC0-CB69B25A64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432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</Words>
  <Application>Microsoft Office PowerPoint</Application>
  <PresentationFormat>Widescreen</PresentationFormat>
  <Paragraphs>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Source Sans Pro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Lucid Unity</dc:creator>
  <cp:lastModifiedBy>Lucid Unity</cp:lastModifiedBy>
  <cp:revision>15</cp:revision>
  <dcterms:created xsi:type="dcterms:W3CDTF">2019-02-01T16:05:42Z</dcterms:created>
  <dcterms:modified xsi:type="dcterms:W3CDTF">2019-02-01T16:14:00Z</dcterms:modified>
</cp:coreProperties>
</file>

<file path=docProps/thumbnail.jpeg>
</file>